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ctiveX/activeX6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activeX/activeX5.xml" ContentType="application/vnd.ms-office.activeX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3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2" r:id="rId4"/>
    <p:sldId id="259" r:id="rId5"/>
    <p:sldId id="262" r:id="rId6"/>
    <p:sldId id="273" r:id="rId7"/>
    <p:sldId id="260" r:id="rId8"/>
    <p:sldId id="265" r:id="rId9"/>
    <p:sldId id="266" r:id="rId10"/>
    <p:sldId id="274" r:id="rId11"/>
    <p:sldId id="261" r:id="rId12"/>
    <p:sldId id="263" r:id="rId13"/>
    <p:sldId id="264" r:id="rId14"/>
    <p:sldId id="275" r:id="rId15"/>
    <p:sldId id="271" r:id="rId16"/>
    <p:sldId id="276" r:id="rId17"/>
    <p:sldId id="277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multiple_choice_polls/MTQ0NjA5NTI0NQ.swf"/>
  <ax:ocxPr ax:name="Src" ax:value="http://www.polleverywhere.com/multiple_choice_polls/MTQ0NjA5NTI0NQ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free_text_polls/NTY0NzQzOTYx.swf"/>
  <ax:ocxPr ax:name="Src" ax:value="http://www.polleverywhere.com/free_text_polls/NTY0NzQzOTYx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multiple_choice_polls/MTA2MDE5MjYyMg.swf"/>
  <ax:ocxPr ax:name="Src" ax:value="http://www.polleverywhere.com/multiple_choice_polls/MTA2MDE5MjYyMg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free_text_polls/LTEzNzQ2MDE4NzM.swf"/>
  <ax:ocxPr ax:name="Src" ax:value="http://www.polleverywhere.com/free_text_polls/LTEzNzQ2MDE4NzM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5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multiple_choice_polls/NzI4ODU5MzA2.swf"/>
  <ax:ocxPr ax:name="Src" ax:value="http://www.polleverywhere.com/multiple_choice_polls/NzI4ODU5MzA2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6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6382"/>
  <ax:ocxPr ax:name="_cy" ax:value="10253"/>
  <ax:ocxPr ax:name="FlashVars" ax:value=""/>
  <ax:ocxPr ax:name="Movie" ax:value="http://www.polleverywhere.com/free_text_polls/LTIxMzQxMzEwNzU.swf"/>
  <ax:ocxPr ax:name="Src" ax:value="http://www.polleverywhere.com/free_text_polls/LTIxMzQxMzEwNzU.swf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55C9-AD66-44B5-BB35-2ABDF6D6869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7DFA8-3459-4412-B2D0-69BFAEB3F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7DFA8-3459-4412-B2D0-69BFAEB3FE1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http://www.polleverywhere.com/multiple_choice_polls/MTQ0NjA5NTI0NQ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</a:t>
            </a:r>
            <a:r>
              <a:rPr lang="en-US" baseline="0" smtClean="0"/>
              <a:t>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http://www.polleverywhere.com/free_text_polls/NTY0NzQzOTYx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</a:t>
            </a:r>
            <a:r>
              <a:rPr lang="en-US" baseline="0" smtClean="0"/>
              <a:t>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http://www.polleverywhere.com/multiple_choice_polls/MTA2MDE5MjYyMg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</a:t>
            </a:r>
            <a:r>
              <a:rPr lang="en-US" baseline="0" smtClean="0"/>
              <a:t>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http://www.polleverywhere.com/free_text_polls/LTEzNzQ2MDE4NzM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</a:t>
            </a:r>
            <a:r>
              <a:rPr lang="en-US" baseline="0" smtClean="0"/>
              <a:t>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7DFA8-3459-4412-B2D0-69BFAEB3FE1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http://www.polleverywhere.com/multiple_choice_polls/NzI4ODU5MzA2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</a:t>
            </a:r>
            <a:r>
              <a:rPr lang="en-US" baseline="0" smtClean="0"/>
              <a:t>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http://www.polleverywhere.com/free_text_polls/LTIxMzQxMzEwNzU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</a:t>
            </a:r>
            <a:r>
              <a:rPr lang="en-US" baseline="0" smtClean="0"/>
              <a:t>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7DFA8-3459-4412-B2D0-69BFAEB3FE1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D4389-F407-4154-AE5C-9C63063A2AC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B0476-760A-459A-8F5C-4377C6FD2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scurriculumpathways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curriculumpathways.com/ProductEntrance/Tools/IntroductoryAlgebraTools/tool.jsp?tool=1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ascurriculumpathways.com/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Raising Student Achievement with Dynamic Interactivities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4114800"/>
            <a:ext cx="4267200" cy="1447800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Tracy Weeks, Ph.D.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Chief Academic Officer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NC Virtual Public School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4114800"/>
            <a:ext cx="4495800" cy="1447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Sharon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dirty="0" smtClean="0"/>
              <a:t>J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ohnston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Ed.D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</a:pPr>
            <a:r>
              <a:rPr lang="en-US" sz="2400" dirty="0"/>
              <a:t>Senior </a:t>
            </a:r>
            <a:r>
              <a:rPr lang="en-US" sz="2400" dirty="0" smtClean="0"/>
              <a:t>Associate</a:t>
            </a:r>
          </a:p>
          <a:p>
            <a:pPr lvl="0" algn="ctr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Florida Virtual School</a:t>
            </a:r>
          </a:p>
          <a:p>
            <a:pPr lvl="0" algn="ctr">
              <a:spcBef>
                <a:spcPct val="20000"/>
              </a:spcBef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1722120" y="3722688"/>
            <a:ext cx="1630680" cy="2057400"/>
          </a:xfrm>
          <a:prstGeom prst="roundRect">
            <a:avLst>
              <a:gd name="adj" fmla="val 11341"/>
            </a:avLst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Don’t forget: You can copy-paste this slide into other presentations, and move or resize the poll.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-1722120" y="2971800"/>
            <a:ext cx="1630680" cy="5486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pic>
        <p:nvPicPr>
          <p:cNvPr id="7" name="Picture 6" descr="phone_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5268" y="4099559"/>
            <a:ext cx="1888731" cy="27131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</p:spTree>
    <p:controls>
      <p:control spid="3074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Across the Curriculum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484" t="20203" r="20537" b="12452"/>
          <a:stretch>
            <a:fillRect/>
          </a:stretch>
        </p:blipFill>
        <p:spPr bwMode="auto">
          <a:xfrm>
            <a:off x="914400" y="1371600"/>
            <a:ext cx="7138034" cy="500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Directions: Writing Reviser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b="1" smtClean="0"/>
              <a:t>Go </a:t>
            </a:r>
            <a:r>
              <a:rPr lang="en-US" b="1" dirty="0" smtClean="0"/>
              <a:t>to </a:t>
            </a:r>
            <a:r>
              <a:rPr lang="en-US" b="1" dirty="0" smtClean="0">
                <a:hlinkClick r:id="rId2"/>
              </a:rPr>
              <a:t>http://www.sascurriculumpathways.com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Enter username, password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 the Quick Launch box, enter: </a:t>
            </a:r>
            <a:r>
              <a:rPr lang="en-US" b="1" dirty="0" smtClean="0"/>
              <a:t>1242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Submit the essay required in the assignment to SAS Writing Reviser.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Paste your essay into the Writing Reviser, or write directly in the open window. (make sure you save a copy of your work for yourself!).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Across the Curriculum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Audio Inquiry 1333: Misused Expressions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misused expressions. 2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8212" y="1552575"/>
            <a:ext cx="7267575" cy="3752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3000" y="5867400"/>
            <a:ext cx="739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Audio Inquiry 1333   Misused Expressions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1722120" y="3722688"/>
            <a:ext cx="1630680" cy="2057400"/>
          </a:xfrm>
          <a:prstGeom prst="roundRect">
            <a:avLst>
              <a:gd name="adj" fmla="val 11341"/>
            </a:avLst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Don’t forget: You can copy-paste this slide into other presentations, and move or resize the poll.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-1722120" y="2971800"/>
            <a:ext cx="1630680" cy="5486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pic>
        <p:nvPicPr>
          <p:cNvPr id="7" name="Picture 6" descr="phone_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5268" y="4099559"/>
            <a:ext cx="1888731" cy="27131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</p:spTree>
    <p:controls>
      <p:control spid="4098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History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Interactivity 937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Ghandi S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2362200"/>
            <a:ext cx="7181850" cy="3790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1722120" y="3722688"/>
            <a:ext cx="1630680" cy="2057400"/>
          </a:xfrm>
          <a:prstGeom prst="roundRect">
            <a:avLst>
              <a:gd name="adj" fmla="val 11341"/>
            </a:avLst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Don’t forget: You can copy-paste this slide into other presentations, and move or resize the poll.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-1722120" y="2971800"/>
            <a:ext cx="1630680" cy="5486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pic>
        <p:nvPicPr>
          <p:cNvPr id="7" name="Picture 6" descr="phone_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5268" y="4099559"/>
            <a:ext cx="1888731" cy="27131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</p:spTree>
    <p:controls>
      <p:control spid="5122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do?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1722120" y="3722688"/>
            <a:ext cx="1630680" cy="2057400"/>
          </a:xfrm>
          <a:prstGeom prst="roundRect">
            <a:avLst>
              <a:gd name="adj" fmla="val 11341"/>
            </a:avLst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Don’t forget: You can copy-paste this slide into other presentations, and move or resize the poll.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-1722120" y="2971800"/>
            <a:ext cx="1630680" cy="5486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pic>
        <p:nvPicPr>
          <p:cNvPr id="7" name="Picture 6" descr="phone_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5268" y="4099559"/>
            <a:ext cx="1888731" cy="27131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</p:spTree>
    <p:controls>
      <p:control spid="6146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Generation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endParaRPr lang="en-US" dirty="0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sz="14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en-US" sz="3600" dirty="0" smtClean="0">
                <a:latin typeface="Arial" charset="0"/>
              </a:rPr>
              <a:t>“At their fingertips they have access to </a:t>
            </a:r>
          </a:p>
          <a:p>
            <a:pPr>
              <a:buFont typeface="Arial" charset="0"/>
              <a:buNone/>
            </a:pPr>
            <a:r>
              <a:rPr lang="en-US" sz="3600" dirty="0" smtClean="0">
                <a:latin typeface="Arial" charset="0"/>
              </a:rPr>
              <a:t>    much of the world’s knowledge. </a:t>
            </a:r>
          </a:p>
          <a:p>
            <a:pPr>
              <a:buFont typeface="Arial" charset="0"/>
              <a:buNone/>
            </a:pPr>
            <a:r>
              <a:rPr lang="en-US" sz="3600" dirty="0" smtClean="0">
                <a:latin typeface="Arial" charset="0"/>
              </a:rPr>
              <a:t>Learning for them should take place </a:t>
            </a:r>
          </a:p>
          <a:p>
            <a:pPr>
              <a:buFont typeface="Arial" charset="0"/>
              <a:buNone/>
            </a:pPr>
            <a:r>
              <a:rPr lang="en-US" sz="3600" dirty="0" smtClean="0">
                <a:latin typeface="Arial" charset="0"/>
              </a:rPr>
              <a:t>   where and when they want it.”</a:t>
            </a:r>
          </a:p>
          <a:p>
            <a:pPr>
              <a:buFont typeface="Arial" charset="0"/>
              <a:buNone/>
            </a:pPr>
            <a:r>
              <a:rPr lang="en-US" sz="3600" dirty="0" smtClean="0">
                <a:latin typeface="Arial" charset="0"/>
              </a:rPr>
              <a:t>       </a:t>
            </a:r>
          </a:p>
          <a:p>
            <a:pPr>
              <a:buNone/>
            </a:pPr>
            <a:r>
              <a:rPr lang="en-US" dirty="0" smtClean="0"/>
              <a:t>			     Don </a:t>
            </a:r>
            <a:r>
              <a:rPr lang="en-US" dirty="0" err="1" smtClean="0"/>
              <a:t>Tapscott</a:t>
            </a:r>
            <a:r>
              <a:rPr lang="en-US" dirty="0" smtClean="0"/>
              <a:t>, </a:t>
            </a:r>
            <a:r>
              <a:rPr lang="en-US" i="1" dirty="0" smtClean="0"/>
              <a:t>Grown Up Digital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233639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5625" t="30000" r="26875" b="13000"/>
          <a:stretch>
            <a:fillRect/>
          </a:stretch>
        </p:blipFill>
        <p:spPr bwMode="auto">
          <a:xfrm>
            <a:off x="3352800" y="2514600"/>
            <a:ext cx="5791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274638"/>
            <a:ext cx="32766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Manipulative Math</a:t>
            </a:r>
            <a:endParaRPr lang="en-US" dirty="0"/>
          </a:p>
        </p:txBody>
      </p:sp>
      <p:pic>
        <p:nvPicPr>
          <p:cNvPr id="2050" name="Picture 2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6734" r="50000" b="34339"/>
          <a:stretch>
            <a:fillRect/>
          </a:stretch>
        </p:blipFill>
        <p:spPr bwMode="auto">
          <a:xfrm>
            <a:off x="1" y="1"/>
            <a:ext cx="517253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4343400"/>
            <a:ext cx="2590800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SAS Curriculum Pathways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hlinkClick r:id="rId5"/>
              </a:rPr>
              <a:t>http://www.sascurriculumpathways.com/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1722120" y="3722688"/>
            <a:ext cx="1630680" cy="2057400"/>
          </a:xfrm>
          <a:prstGeom prst="roundRect">
            <a:avLst>
              <a:gd name="adj" fmla="val 11341"/>
            </a:avLst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Don’t forget: You can copy-paste this slide into other presentations, and move or resize the poll.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-1722120" y="2971800"/>
            <a:ext cx="1630680" cy="5486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pic>
        <p:nvPicPr>
          <p:cNvPr id="7" name="Picture 6" descr="phone_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5268" y="4099559"/>
            <a:ext cx="1888731" cy="27131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</p:spTree>
    <p:controls>
      <p:control spid="1026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Labs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6280" r="39477" b="36022"/>
          <a:stretch>
            <a:fillRect/>
          </a:stretch>
        </p:blipFill>
        <p:spPr bwMode="auto">
          <a:xfrm>
            <a:off x="-76200" y="1371601"/>
            <a:ext cx="920807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5625" t="30020" r="25000" b="16000"/>
          <a:stretch>
            <a:fillRect/>
          </a:stretch>
        </p:blipFill>
        <p:spPr bwMode="auto">
          <a:xfrm>
            <a:off x="685800" y="1371600"/>
            <a:ext cx="7620000" cy="5206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1722120" y="3722688"/>
            <a:ext cx="1630680" cy="2057400"/>
          </a:xfrm>
          <a:prstGeom prst="roundRect">
            <a:avLst>
              <a:gd name="adj" fmla="val 11341"/>
            </a:avLst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Don’t forget: You can copy-paste this slide into other presentations, and move or resize the poll.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-1722120" y="2971800"/>
            <a:ext cx="1630680" cy="54864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pic>
        <p:nvPicPr>
          <p:cNvPr id="7" name="Picture 6" descr="phone_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5268" y="4099559"/>
            <a:ext cx="1888731" cy="27131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</p:spTree>
    <p:controls>
      <p:control spid="2050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Formative Assessment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537" t="20203" r="19484" b="19221"/>
          <a:stretch>
            <a:fillRect/>
          </a:stretch>
        </p:blipFill>
        <p:spPr bwMode="auto">
          <a:xfrm>
            <a:off x="533400" y="1447800"/>
            <a:ext cx="8039519" cy="5074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763000" cy="16303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Formative Assessment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Reviewing with a Game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05000"/>
            <a:ext cx="6552396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91000" y="63246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Florida Virtual School - AP Psychology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Formative Assessment</a:t>
            </a:r>
            <a:br>
              <a:rPr lang="en-US" dirty="0" smtClean="0"/>
            </a:br>
            <a:r>
              <a:rPr lang="en-US" sz="3600" dirty="0" smtClean="0"/>
              <a:t>Reviewing with a Game</a:t>
            </a:r>
            <a:endParaRPr lang="en-US" sz="3600" dirty="0"/>
          </a:p>
        </p:txBody>
      </p:sp>
      <p:pic>
        <p:nvPicPr>
          <p:cNvPr id="5" name="Content Placeholder 4" descr="mc who wants a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6818" y="1905000"/>
            <a:ext cx="6830363" cy="4221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531</TotalTime>
  <Words>377</Words>
  <Application>Microsoft Office PowerPoint</Application>
  <PresentationFormat>On-screen Show (4:3)</PresentationFormat>
  <Paragraphs>76</Paragraphs>
  <Slides>18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Raising Student Achievement with Dynamic Interactivities</vt:lpstr>
      <vt:lpstr>Manipulative Math</vt:lpstr>
      <vt:lpstr>What do you think?</vt:lpstr>
      <vt:lpstr>Virtual Labs</vt:lpstr>
      <vt:lpstr>Virtual Labs</vt:lpstr>
      <vt:lpstr>What do you think?</vt:lpstr>
      <vt:lpstr>Formative Assessment</vt:lpstr>
      <vt:lpstr>Formative Assessment Reviewing with a Game</vt:lpstr>
      <vt:lpstr>Formative Assessment Reviewing with a Game</vt:lpstr>
      <vt:lpstr>What do you think?</vt:lpstr>
      <vt:lpstr>Writing Across the Curriculum</vt:lpstr>
      <vt:lpstr>Directions: Writing Reviser</vt:lpstr>
      <vt:lpstr>Writing Across the Curriculum</vt:lpstr>
      <vt:lpstr>What do you think?</vt:lpstr>
      <vt:lpstr>World History</vt:lpstr>
      <vt:lpstr>What do you think?</vt:lpstr>
      <vt:lpstr>How did we do?</vt:lpstr>
      <vt:lpstr>Net Generation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NCVPS Interactivities</dc:title>
  <dc:creator> </dc:creator>
  <cp:lastModifiedBy>sjohnston</cp:lastModifiedBy>
  <cp:revision>63</cp:revision>
  <dcterms:created xsi:type="dcterms:W3CDTF">2010-11-09T14:24:30Z</dcterms:created>
  <dcterms:modified xsi:type="dcterms:W3CDTF">2010-11-17T16:22:57Z</dcterms:modified>
</cp:coreProperties>
</file>